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文章主要介绍了丹叔叔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的在线英语课程。他通过网络给学生上课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这种方式很特别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学生们不仅可以学到英语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还能结交不同国家的朋友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拓展国际视野。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39" y="947229"/>
            <a:ext cx="10648535" cy="129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910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uncle Dan has got a great job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really like to do it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an English teacher, but he doesn’t teach in a school—he teaches English online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在网上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got students from Japan, Spain, Mexico, Turkey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in the same class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isn’t in a classroom with a blackboard and chairs and desks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talks to a camera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摄像头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 computer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 at the same time, the students go to the class online and have a lesson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course, it’s a different time in the different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it’s in the morning, but sometimes it’s at night and the students are sometimes sleepy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56.jpg" descr="id:21475038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31069" y="1030262"/>
            <a:ext cx="8945418" cy="45373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34566" y="836712"/>
            <a:ext cx="11521280" cy="554461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39"/>
            <a:ext cx="11485848" cy="501194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It’s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like a real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ask him questions and they can talk to the other students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talk about their hobbies and sports and films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only chat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聊天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—they learn how to write too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they do their homework and send it to my uncle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 Dan teaches lots of lessons every day and he loves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students love learning like this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good way to learn English and find friends in different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to be in my uncle’s English classes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the web link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Becky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1052736"/>
            <a:ext cx="11521280" cy="496855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special about Uncle Dan’s classroom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send homework to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can do sports and watch films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 chairs or desks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 teachers teaching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74631" y="3496940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“But he isn’t in a classroom with a blackboard and chairs and desks. He talks to a camera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摄像头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on a computer.”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但是他不在一个有黑板、椅子和桌子的教室里。他对着电脑上的摄像头说话。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丹叔叔的教室里没有桌椅。故选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word can be put into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2088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推理判断题。根据第一段中的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“But he isn’t in a classroom with a blackboard and chairs and desks. He talks to a camera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摄像头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on a computer.”</a:t>
            </a:r>
            <a:r>
              <a:rPr lang="zh-CN" altLang="zh-CN" sz="2400" dirty="0">
                <a:cs typeface="Times New Roman" panose="02020603050405020304" pitchFamily="18" charset="0"/>
              </a:rPr>
              <a:t>及下文的描述可推知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丹叔叔通过网络给学生上课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这种方式很特别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很酷。故选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may be interested in Becky’s blog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Ping, from China, wants to learn English at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Sakura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from Japan, wants to learn Chinese in Japan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from Finland, wants to learn home economics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Brown, from England, wants to teach students 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7980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140968"/>
            <a:ext cx="11481215" cy="2921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推理判断题。根据第一段中的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“My uncle Dan has got a great job. I’d really like to do it too. He’s an English </a:t>
            </a:r>
            <a:r>
              <a:rPr lang="en-US" altLang="zh-CN" sz="2400" dirty="0" err="1">
                <a:cs typeface="Times New Roman" panose="02020603050405020304" pitchFamily="18" charset="0"/>
              </a:rPr>
              <a:t>teacher,but</a:t>
            </a:r>
            <a:r>
              <a:rPr lang="en-US" altLang="zh-CN" sz="2400" dirty="0">
                <a:cs typeface="Times New Roman" panose="02020603050405020304" pitchFamily="18" charset="0"/>
              </a:rPr>
              <a:t> he doesn’t teach in a school—he teaches English online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在网上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我叔叔丹有份好工作。我也很想做。他是一名英语老师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但他不在学校教书</a:t>
            </a:r>
            <a:r>
              <a:rPr lang="en-US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他在网上教英语。</a:t>
            </a:r>
            <a:r>
              <a:rPr lang="zh-CN" altLang="zh-CN" sz="2400" dirty="0">
                <a:cs typeface="Times New Roman" panose="02020603050405020304" pitchFamily="18" charset="0"/>
              </a:rPr>
              <a:t>）及最后一段的</a:t>
            </a:r>
            <a:r>
              <a:rPr lang="en-US" altLang="zh-CN" sz="2400" dirty="0">
                <a:cs typeface="Times New Roman" panose="02020603050405020304" pitchFamily="18" charset="0"/>
              </a:rPr>
              <a:t>“Here’s the web link.”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这是网址链接。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贝基的博客是关于她叔叔在网上教英语的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所以来自中国想在家学英语的李萍可能会对贝基的博客感兴趣。故选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text mainly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 Dan’s blog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 Dan’s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 Dan’s daily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 Dan’s online classes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2444695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主旨大意题。通读全文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尤其是根据第一段的内容可知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本文主要介绍了丹叔叔的在线英语课程。故选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667" y="3717032"/>
            <a:ext cx="11485848" cy="1684244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973263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本文聚焦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数字化学习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跨文化交流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素养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旨在体现互联网教育打破时空限制的优势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引导学生关注科技如何改变传统学习模式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并促进国际理解与学习交流。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素养考向.eps" descr="id:21474869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870379"/>
            <a:ext cx="18376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1601" y="2033966"/>
            <a:ext cx="11484352" cy="1130246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indent="1701800" hangingPunct="0"/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通读全文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理解文章大意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根据题目要求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回读原文相关内容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仔细核对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选择符合原文原意的答案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完成后再次阅读并检查。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15" y="1773033"/>
            <a:ext cx="1672147" cy="5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81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534</Words>
  <Application>Microsoft Office PowerPoint</Application>
  <PresentationFormat>自定义</PresentationFormat>
  <Paragraphs>37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448</cp:revision>
  <dcterms:created xsi:type="dcterms:W3CDTF">2020-11-06T05:24:00Z</dcterms:created>
  <dcterms:modified xsi:type="dcterms:W3CDTF">2025-09-17T07:55:57Z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